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4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3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1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164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89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841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449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73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174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0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85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32FB9-9DF2-4099-8DE1-68AC534C697A}" type="datetimeFigureOut">
              <a:rPr lang="zh-CN" altLang="en-US" smtClean="0"/>
              <a:t>2017/6/26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079A-D39E-4A69-8E86-A4D281E900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97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3465" y="3229231"/>
            <a:ext cx="7772400" cy="1310460"/>
          </a:xfrm>
        </p:spPr>
        <p:txBody>
          <a:bodyPr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665" y="4613187"/>
            <a:ext cx="6858000" cy="1064741"/>
          </a:xfrm>
        </p:spPr>
        <p:txBody>
          <a:bodyPr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793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8838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AeyoungQi</dc:creator>
  <cp:lastModifiedBy>engonza</cp:lastModifiedBy>
  <cp:revision>5</cp:revision>
  <dcterms:created xsi:type="dcterms:W3CDTF">2016-08-12T02:46:16Z</dcterms:created>
  <dcterms:modified xsi:type="dcterms:W3CDTF">2017-06-26T04:52:25Z</dcterms:modified>
</cp:coreProperties>
</file>